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D7019-D2D7-405A-8160-065E70BFB4FE}" type="datetimeFigureOut">
              <a:rPr lang="en-US" smtClean="0"/>
              <a:t>1/2/2013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05F9F-6EA2-4819-A99F-A4413CCCB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93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05F9F-6EA2-4819-A99F-A4413CCCBD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730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230D8E3-71C6-478A-A82F-85D97BBF12E8}" type="datetimeFigureOut">
              <a:rPr lang="en-US" smtClean="0"/>
              <a:t>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3E068-1807-4647-B6DE-1CF3FD436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0D8E3-71C6-478A-A82F-85D97BBF12E8}" type="datetimeFigureOut">
              <a:rPr lang="en-US" smtClean="0"/>
              <a:t>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3E068-1807-4647-B6DE-1CF3FD436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0D8E3-71C6-478A-A82F-85D97BBF12E8}" type="datetimeFigureOut">
              <a:rPr lang="en-US" smtClean="0"/>
              <a:t>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3E068-1807-4647-B6DE-1CF3FD436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0D8E3-71C6-478A-A82F-85D97BBF12E8}" type="datetimeFigureOut">
              <a:rPr lang="en-US" smtClean="0"/>
              <a:t>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3E068-1807-4647-B6DE-1CF3FD436481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0D8E3-71C6-478A-A82F-85D97BBF12E8}" type="datetimeFigureOut">
              <a:rPr lang="en-US" smtClean="0"/>
              <a:t>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3E068-1807-4647-B6DE-1CF3FD43648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0D8E3-71C6-478A-A82F-85D97BBF12E8}" type="datetimeFigureOut">
              <a:rPr lang="en-US" smtClean="0"/>
              <a:t>1/2/2013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3E068-1807-4647-B6DE-1CF3FD43648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0D8E3-71C6-478A-A82F-85D97BBF12E8}" type="datetimeFigureOut">
              <a:rPr lang="en-US" smtClean="0"/>
              <a:t>1/2/2013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3E068-1807-4647-B6DE-1CF3FD436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0D8E3-71C6-478A-A82F-85D97BBF12E8}" type="datetimeFigureOut">
              <a:rPr lang="en-US" smtClean="0"/>
              <a:t>1/2/2013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3E068-1807-4647-B6DE-1CF3FD43648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0D8E3-71C6-478A-A82F-85D97BBF12E8}" type="datetimeFigureOut">
              <a:rPr lang="en-US" smtClean="0"/>
              <a:t>1/2/2013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3E068-1807-4647-B6DE-1CF3FD436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0D8E3-71C6-478A-A82F-85D97BBF12E8}" type="datetimeFigureOut">
              <a:rPr lang="en-US" smtClean="0"/>
              <a:t>1/2/2013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3E068-1807-4647-B6DE-1CF3FD4364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0D8E3-71C6-478A-A82F-85D97BBF12E8}" type="datetimeFigureOut">
              <a:rPr lang="en-US" smtClean="0"/>
              <a:t>1/2/2013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3E068-1807-4647-B6DE-1CF3FD436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230D8E3-71C6-478A-A82F-85D97BBF12E8}" type="datetimeFigureOut">
              <a:rPr lang="en-US" smtClean="0"/>
              <a:t>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893E068-1807-4647-B6DE-1CF3FD4364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Root Word: CAP=TAKE, SEIZE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057400"/>
          </a:xfrm>
        </p:spPr>
        <p:txBody>
          <a:bodyPr>
            <a:normAutofit/>
          </a:bodyPr>
          <a:lstStyle/>
          <a:p>
            <a:pPr algn="l"/>
            <a:r>
              <a:rPr lang="en-US" i="0" dirty="0" smtClean="0">
                <a:latin typeface="Baskerville Old Face" pitchFamily="18" charset="0"/>
              </a:rPr>
              <a:t>capable (adj)      having the ability; able to do something; able to </a:t>
            </a:r>
            <a:r>
              <a:rPr lang="en-US" b="1" i="0" dirty="0" smtClean="0">
                <a:latin typeface="Baskerville Old Face" pitchFamily="18" charset="0"/>
              </a:rPr>
              <a:t>seize </a:t>
            </a:r>
            <a:r>
              <a:rPr lang="en-US" i="0" dirty="0" smtClean="0">
                <a:latin typeface="Baskerville Old Face" pitchFamily="18" charset="0"/>
              </a:rPr>
              <a:t>an opportunity.</a:t>
            </a:r>
          </a:p>
          <a:p>
            <a:pPr algn="l"/>
            <a:r>
              <a:rPr lang="en-US" i="0" dirty="0">
                <a:latin typeface="Baskerville Old Face" pitchFamily="18" charset="0"/>
              </a:rPr>
              <a:t>c</a:t>
            </a:r>
            <a:r>
              <a:rPr lang="en-US" i="0" dirty="0" smtClean="0">
                <a:latin typeface="Baskerville Old Face" pitchFamily="18" charset="0"/>
              </a:rPr>
              <a:t>apacity (n)       the ability to hold, </a:t>
            </a:r>
            <a:r>
              <a:rPr lang="en-US" b="1" i="0" dirty="0" smtClean="0">
                <a:latin typeface="Baskerville Old Face" pitchFamily="18" charset="0"/>
              </a:rPr>
              <a:t>take in</a:t>
            </a:r>
            <a:r>
              <a:rPr lang="en-US" i="0" dirty="0" smtClean="0">
                <a:latin typeface="Baskerville Old Face" pitchFamily="18" charset="0"/>
              </a:rPr>
              <a:t>, or absorb</a:t>
            </a:r>
          </a:p>
          <a:p>
            <a:pPr algn="l"/>
            <a:endParaRPr lang="en-US" i="0" dirty="0">
              <a:latin typeface="Baskerville Old Face" pitchFamily="18" charset="0"/>
            </a:endParaRPr>
          </a:p>
          <a:p>
            <a:pPr algn="l"/>
            <a:endParaRPr lang="en-US" i="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094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  = take, seize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c</a:t>
            </a:r>
            <a:r>
              <a:rPr lang="en-US" sz="2000" dirty="0" smtClean="0"/>
              <a:t>apitalize (v)    to </a:t>
            </a:r>
            <a:r>
              <a:rPr lang="en-US" sz="2000" b="1" dirty="0" smtClean="0"/>
              <a:t>take </a:t>
            </a:r>
            <a:r>
              <a:rPr lang="en-US" sz="2000" dirty="0" smtClean="0"/>
              <a:t>advantage of something; to make the most of something</a:t>
            </a:r>
          </a:p>
          <a:p>
            <a:pPr indent="0">
              <a:buNone/>
            </a:pPr>
            <a:endParaRPr lang="en-US" sz="2000" dirty="0" smtClean="0"/>
          </a:p>
          <a:p>
            <a:r>
              <a:rPr lang="en-US" sz="2000" dirty="0"/>
              <a:t>c</a:t>
            </a:r>
            <a:r>
              <a:rPr lang="en-US" sz="2000" dirty="0" smtClean="0"/>
              <a:t>apsize (v)     to overturn; to </a:t>
            </a:r>
            <a:r>
              <a:rPr lang="en-US" sz="2000" b="1" dirty="0" smtClean="0"/>
              <a:t>take </a:t>
            </a:r>
            <a:r>
              <a:rPr lang="en-US" sz="2000" dirty="0" smtClean="0"/>
              <a:t>and flip over</a:t>
            </a:r>
          </a:p>
          <a:p>
            <a:pPr indent="0">
              <a:buNone/>
            </a:pPr>
            <a:endParaRPr lang="en-US" sz="2000" dirty="0" smtClean="0"/>
          </a:p>
          <a:p>
            <a:r>
              <a:rPr lang="en-US" sz="2000" dirty="0"/>
              <a:t>c</a:t>
            </a:r>
            <a:r>
              <a:rPr lang="en-US" sz="2000" dirty="0" smtClean="0"/>
              <a:t>aption (n)    a title or short description of a picture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01509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  = take, seize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apture  (v)   to </a:t>
            </a:r>
            <a:r>
              <a:rPr lang="en-US" b="1" dirty="0" smtClean="0"/>
              <a:t>take </a:t>
            </a:r>
            <a:r>
              <a:rPr lang="en-US" dirty="0" smtClean="0"/>
              <a:t>possession or control of something; to </a:t>
            </a:r>
            <a:r>
              <a:rPr lang="en-US" b="1" dirty="0" smtClean="0"/>
              <a:t>take</a:t>
            </a:r>
          </a:p>
          <a:p>
            <a:pPr indent="0">
              <a:buNone/>
            </a:pPr>
            <a:r>
              <a:rPr lang="en-US" dirty="0"/>
              <a:t>s</a:t>
            </a:r>
            <a:r>
              <a:rPr lang="en-US" dirty="0" smtClean="0"/>
              <a:t>omeone against his or her will; to preserve in a permanent form.</a:t>
            </a:r>
          </a:p>
          <a:p>
            <a:pPr indent="0">
              <a:buNone/>
            </a:pPr>
            <a:endParaRPr lang="en-US" dirty="0" smtClean="0"/>
          </a:p>
          <a:p>
            <a:pPr marL="285750" indent="-285750"/>
            <a:r>
              <a:rPr lang="en-US" dirty="0"/>
              <a:t>d</a:t>
            </a:r>
            <a:r>
              <a:rPr lang="en-US" dirty="0" smtClean="0"/>
              <a:t>ecapitate  (v)  to </a:t>
            </a:r>
            <a:r>
              <a:rPr lang="en-US" b="1" dirty="0" smtClean="0"/>
              <a:t>take </a:t>
            </a:r>
            <a:r>
              <a:rPr lang="en-US" dirty="0" smtClean="0"/>
              <a:t>the head off something</a:t>
            </a:r>
          </a:p>
          <a:p>
            <a:pPr marL="285750" indent="-285750"/>
            <a:endParaRPr lang="en-US" dirty="0"/>
          </a:p>
          <a:p>
            <a:pPr marL="285750" indent="-285750"/>
            <a:r>
              <a:rPr lang="en-US" dirty="0"/>
              <a:t>e</a:t>
            </a:r>
            <a:r>
              <a:rPr lang="en-US" dirty="0" smtClean="0"/>
              <a:t>ncapsulate (v)  to </a:t>
            </a:r>
            <a:r>
              <a:rPr lang="en-US" b="1" dirty="0" smtClean="0"/>
              <a:t>take </a:t>
            </a:r>
            <a:r>
              <a:rPr lang="en-US" dirty="0" smtClean="0"/>
              <a:t>in; to surround; to encase or protect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75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  = take, seize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scape  (v)  to </a:t>
            </a:r>
            <a:r>
              <a:rPr lang="en-US" b="1" dirty="0" smtClean="0"/>
              <a:t>take </a:t>
            </a:r>
            <a:r>
              <a:rPr lang="en-US" dirty="0" smtClean="0"/>
              <a:t>a path away; to leave; to get free</a:t>
            </a:r>
          </a:p>
          <a:p>
            <a:endParaRPr lang="en-US" dirty="0"/>
          </a:p>
          <a:p>
            <a:r>
              <a:rPr lang="en-US" dirty="0"/>
              <a:t>r</a:t>
            </a:r>
            <a:r>
              <a:rPr lang="en-US" dirty="0" smtClean="0"/>
              <a:t>ecapitulate (v)  to </a:t>
            </a:r>
            <a:r>
              <a:rPr lang="en-US" b="1" dirty="0" smtClean="0"/>
              <a:t>take </a:t>
            </a:r>
            <a:r>
              <a:rPr lang="en-US" dirty="0" smtClean="0"/>
              <a:t>the main ideas and repeat in a summarized 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1024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25</TotalTime>
  <Words>180</Words>
  <Application>Microsoft Office PowerPoint</Application>
  <PresentationFormat>On-screen Show (4:3)</PresentationFormat>
  <Paragraphs>22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Couture</vt:lpstr>
      <vt:lpstr>Root Word: CAP=TAKE, SEIZE</vt:lpstr>
      <vt:lpstr>Cap  = take, seize</vt:lpstr>
      <vt:lpstr>Cap  = take, seize</vt:lpstr>
      <vt:lpstr>Cap  = take, seize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 Word: CAP=TAKE, SEIZE</dc:title>
  <dc:creator>vjdean</dc:creator>
  <cp:lastModifiedBy>vjdean</cp:lastModifiedBy>
  <cp:revision>4</cp:revision>
  <dcterms:created xsi:type="dcterms:W3CDTF">2013-01-02T12:47:10Z</dcterms:created>
  <dcterms:modified xsi:type="dcterms:W3CDTF">2013-01-02T13:12:42Z</dcterms:modified>
</cp:coreProperties>
</file>